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1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D436-FBAB-4B42-B0D1-81BCD303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381AA-13DA-459F-B576-3B42153AC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6BDE7-F27A-42FB-A9CA-824BC8DD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4BE91-50D9-4C9E-9829-C5F75866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DA138-83D4-4FCF-8D42-A252AF98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09E8-8C8F-40E5-84DC-FFAE69C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77698-91F0-4A24-A44B-D44D38A01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506F4-E7F7-412E-94D6-E94D445D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446C1-3362-4391-9EB7-3AE6ABFF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3877B-D361-4422-A49D-15A4D939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04F3B-6B60-4E23-8EC5-6D948666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662F5-F095-4B50-B585-2E8529372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0015-230E-4D5C-A234-A1DBAAD1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C7E59-0D5B-4F39-A282-4EEE15EE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3BB8-AFF2-47D2-950C-6EDB5D66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9155-701B-46F3-93E0-47972B07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BE8AA-F717-4781-B03E-E5F9BE9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C74D9-222F-4F53-8575-D0CF107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8A99F-7431-44C2-9882-CE6CD0D5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CA11E-4330-45EF-9461-7D09E498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85D-7278-424E-AF28-3D508C07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ACEC-87DB-4449-814F-575C6A61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08E9-0134-48E7-A956-3FBD5CC2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37776-E43E-4B00-AE5B-85D32D66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ED633-FDC2-4814-A4CB-AC56778F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77C0-6937-4C43-B5DD-67ABC515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E2FB-3960-4BA1-876B-FCA01C62B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25913-9C1E-4CE8-8239-BD8C8F995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4AFE5-0DB1-4723-B411-F44958D1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FD577-BF9D-423D-8C04-D73D23F0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A8FB8-5A6D-4A19-988D-F9E78A0F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02FD-7F76-4B2C-A21A-C77421E5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9FB8E-04BA-4F3E-952B-E6E7CDA3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8D27F-E44F-46A9-8B48-7FD5D38C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AE94C-A5E3-45A9-8AB7-82CF10E2C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E9EA4-1DFE-4746-8DB1-0167B060B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FF8E9-8FF1-4203-A652-558C49CE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7C204-D934-4556-BFC6-4940DCAC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A9E39-D9E5-439F-AEBD-4D1CBDD2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0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B3E7-78C8-404A-B93E-93680D11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235DC-5E85-4EF9-9BA9-E567696F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71C16-0C9C-4116-A96A-1B4E40FD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CEC9D-EF80-41DA-ABB0-4E76381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1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60968-CD48-4EC7-BA64-879BB5FA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AB12D-41A8-4D54-863E-24DBAD9A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E2B7-80EA-4143-94ED-57D88BB5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3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F58F-24C9-479E-A092-215E3688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3226D-704B-4E9A-8770-9802BE54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3D61A-0D84-459D-A2EE-5F822177D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F9D2-4138-420E-B52B-43023B6C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3DD03-A66B-4442-B409-C997DE65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50E1C-33E4-400C-8780-9E3E05EE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C792-4C53-484E-BCE9-62E39270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DD4A-1A79-4CC1-9750-66464A08F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F615C-CE11-4DBC-B359-C7D47E4E6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87724-5871-40A1-864A-B694C28C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AAA38-A4E5-465D-BFAE-99E828B4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5BEA8-7E9E-494B-9AF8-7ED7874D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4000">
              <a:schemeClr val="accent3">
                <a:lumMod val="0"/>
                <a:lumOff val="100000"/>
              </a:schemeClr>
            </a:gs>
            <a:gs pos="84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07C9E-CA0C-4EEC-B2B1-06D020F1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AEE12-A851-4125-BE32-E0E397D52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6128-386C-447B-91BC-789C01AF9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69ED0-B0A7-40D7-AF9D-EFC361194B39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6FDDA-5637-40A0-B877-F5E2F03D8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3E8E-18C6-4577-BE0E-14E459D15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7ADD-BC35-4071-9A56-8288D623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3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988B-0B7F-4BFE-AB6E-DB80845A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480" y="274637"/>
            <a:ext cx="10099040" cy="1325563"/>
          </a:xfrm>
        </p:spPr>
        <p:txBody>
          <a:bodyPr/>
          <a:lstStyle/>
          <a:p>
            <a:r>
              <a:rPr lang="en-US" b="1" dirty="0"/>
              <a:t>IV. MÁY GIA TỐC VAN DE GRAFF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6D1EC-4BF7-4B16-A39B-C9907D07E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84400" y="196564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ĐỊNH NGHĨA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813E-F0FF-4446-BC76-3D4C9D9D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20" y="1965642"/>
            <a:ext cx="6883400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EDF0-A1C9-4599-B264-4E346C33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</a:t>
            </a:r>
            <a:r>
              <a:rPr lang="en-US" b="1" dirty="0" err="1"/>
              <a:t>Nguyên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77DA-E885-4A83-A395-70D9FD61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A)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/>
              <a:t>B)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AF597-CB86-4D65-B70A-7AD0F57FF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8" y="1825625"/>
            <a:ext cx="7020210" cy="3948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63E7B-59B9-402B-BFA4-AB0D44BF118E}"/>
                  </a:ext>
                </a:extLst>
              </p:cNvPr>
              <p:cNvSpPr txBox="1"/>
              <p:nvPr/>
            </p:nvSpPr>
            <p:spPr>
              <a:xfrm>
                <a:off x="1666240" y="2991572"/>
                <a:ext cx="2997200" cy="874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63E7B-59B9-402B-BFA4-AB0D44BF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2991572"/>
                <a:ext cx="2997200" cy="874855"/>
              </a:xfrm>
              <a:prstGeom prst="rect">
                <a:avLst/>
              </a:prstGeom>
              <a:blipFill>
                <a:blip r:embed="rId3"/>
                <a:stretch>
                  <a:fillRect l="-10163" t="-2797" b="-20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755C2C-9A93-43D6-9F49-CE6B634FCD82}"/>
                  </a:ext>
                </a:extLst>
              </p:cNvPr>
              <p:cNvSpPr txBox="1"/>
              <p:nvPr/>
            </p:nvSpPr>
            <p:spPr>
              <a:xfrm>
                <a:off x="1666240" y="4377299"/>
                <a:ext cx="3078480" cy="874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755C2C-9A93-43D6-9F49-CE6B634FC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4377299"/>
                <a:ext cx="3078480" cy="874855"/>
              </a:xfrm>
              <a:prstGeom prst="rect">
                <a:avLst/>
              </a:prstGeom>
              <a:blipFill>
                <a:blip r:embed="rId4"/>
                <a:stretch>
                  <a:fillRect l="-9901" t="-2083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7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728-89B2-4025-AE7B-10952D8A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</a:t>
            </a:r>
            <a:r>
              <a:rPr lang="en-US" b="1" dirty="0" err="1"/>
              <a:t>Nguyên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C290-AD13-4AAE-93A7-DE2834FE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A)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 err="1"/>
              <a:t>Lõi</a:t>
            </a:r>
            <a:r>
              <a:rPr lang="en-US" dirty="0"/>
              <a:t> </a:t>
            </a:r>
            <a:r>
              <a:rPr lang="en-US" dirty="0" err="1"/>
              <a:t>thép</a:t>
            </a:r>
            <a:endParaRPr lang="en-US" dirty="0"/>
          </a:p>
          <a:p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quấn</a:t>
            </a:r>
            <a:r>
              <a:rPr lang="en-US" dirty="0"/>
              <a:t> </a:t>
            </a:r>
          </a:p>
          <a:p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EFFE32-F400-4E02-9E7F-CC09B23F0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47" y="1825625"/>
            <a:ext cx="5737353" cy="40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AFC0-D825-4C09-A495-D6E0ECB4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9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B) </a:t>
            </a:r>
            <a:r>
              <a:rPr lang="en-US" sz="3600" b="1" dirty="0" err="1"/>
              <a:t>Tại</a:t>
            </a:r>
            <a:r>
              <a:rPr lang="en-US" sz="3600" b="1" dirty="0"/>
              <a:t> </a:t>
            </a:r>
            <a:r>
              <a:rPr lang="en-US" sz="3600" b="1" dirty="0" err="1"/>
              <a:t>sao</a:t>
            </a:r>
            <a:r>
              <a:rPr lang="en-US" sz="3600" b="1" dirty="0"/>
              <a:t> </a:t>
            </a:r>
            <a:r>
              <a:rPr lang="en-US" sz="3600" b="1" dirty="0" err="1"/>
              <a:t>xảy</a:t>
            </a:r>
            <a:r>
              <a:rPr lang="en-US" sz="3600" b="1" dirty="0"/>
              <a:t> ra </a:t>
            </a:r>
            <a:r>
              <a:rPr lang="en-US" sz="3600" b="1" dirty="0" err="1"/>
              <a:t>hiện</a:t>
            </a:r>
            <a:r>
              <a:rPr lang="en-US" sz="3600" b="1" dirty="0"/>
              <a:t> </a:t>
            </a:r>
            <a:r>
              <a:rPr lang="en-US" sz="3600" b="1" dirty="0" err="1"/>
              <a:t>tượng</a:t>
            </a:r>
            <a:r>
              <a:rPr lang="en-US" sz="3600" b="1" dirty="0"/>
              <a:t> hao </a:t>
            </a:r>
            <a:r>
              <a:rPr lang="en-US" sz="3600" b="1" dirty="0" err="1"/>
              <a:t>phí</a:t>
            </a:r>
            <a:r>
              <a:rPr lang="en-US" sz="3600" b="1" dirty="0"/>
              <a:t> </a:t>
            </a:r>
            <a:r>
              <a:rPr lang="en-US" sz="3600" b="1" dirty="0" err="1"/>
              <a:t>về</a:t>
            </a:r>
            <a:r>
              <a:rPr lang="en-US" sz="3600" b="1" dirty="0"/>
              <a:t> </a:t>
            </a:r>
            <a:r>
              <a:rPr lang="en-US" sz="3600" b="1" dirty="0" err="1"/>
              <a:t>mặt</a:t>
            </a:r>
            <a:r>
              <a:rPr lang="en-US" sz="3600" b="1" dirty="0"/>
              <a:t> </a:t>
            </a:r>
            <a:r>
              <a:rPr lang="en-US" sz="3600" b="1" dirty="0" err="1"/>
              <a:t>từ</a:t>
            </a:r>
            <a:r>
              <a:rPr lang="en-US" sz="3600" b="1" dirty="0"/>
              <a:t> </a:t>
            </a:r>
            <a:r>
              <a:rPr lang="en-US" sz="3600" b="1" dirty="0" err="1"/>
              <a:t>trường</a:t>
            </a:r>
            <a:endParaRPr lang="en-US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CF6B5-EB42-48DA-A1A1-A9F5522F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6200"/>
            <a:ext cx="5129956" cy="2885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F09B9-63FB-46BC-8449-CF807B70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44" y="1986200"/>
            <a:ext cx="5129956" cy="28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DB278A-4D5D-481C-9C4F-4E38E925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50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khắc</a:t>
            </a:r>
            <a:r>
              <a:rPr lang="en-US" sz="3200" dirty="0"/>
              <a:t> </a:t>
            </a:r>
            <a:r>
              <a:rPr lang="en-US" sz="3200" dirty="0" err="1"/>
              <a:t>phục</a:t>
            </a:r>
            <a:r>
              <a:rPr lang="en-US" sz="3200" dirty="0"/>
              <a:t>: </a:t>
            </a:r>
          </a:p>
          <a:p>
            <a:pPr marL="0" indent="0">
              <a:buNone/>
            </a:pPr>
            <a:r>
              <a:rPr lang="en-US" sz="3200" dirty="0"/>
              <a:t>-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lõi</a:t>
            </a:r>
            <a:r>
              <a:rPr lang="en-US" sz="3200" dirty="0"/>
              <a:t> </a:t>
            </a:r>
            <a:r>
              <a:rPr lang="en-US" sz="3200" dirty="0" err="1"/>
              <a:t>thép</a:t>
            </a:r>
            <a:endParaRPr lang="en-US" sz="3200" dirty="0"/>
          </a:p>
          <a:p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kiện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r>
              <a:rPr lang="en-US" sz="3200" dirty="0"/>
              <a:t>-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vật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dẫn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-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lá</a:t>
            </a:r>
            <a:r>
              <a:rPr lang="en-US" sz="3200" dirty="0"/>
              <a:t> </a:t>
            </a:r>
            <a:r>
              <a:rPr lang="en-US" sz="3200" dirty="0" err="1"/>
              <a:t>thép</a:t>
            </a:r>
            <a:r>
              <a:rPr lang="en-US" sz="3200" dirty="0"/>
              <a:t> </a:t>
            </a:r>
            <a:r>
              <a:rPr lang="en-US" sz="3200" dirty="0" err="1"/>
              <a:t>mỏng</a:t>
            </a:r>
            <a:r>
              <a:rPr lang="en-US" sz="3200" dirty="0"/>
              <a:t>,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điện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9BF01B-8F0D-4A37-9617-4E634F0A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0" y="181530"/>
            <a:ext cx="5773281" cy="3247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3B3812-F5B0-4F0E-9828-588E4DF98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0" y="3346448"/>
            <a:ext cx="5773280" cy="32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8DC6-9DAD-4D75-BDA3-821FBDB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EDA6-F7CE-460F-ADFA-854CD003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1 </a:t>
            </a:r>
            <a:r>
              <a:rPr lang="en-US" dirty="0" err="1"/>
              <a:t>pha</a:t>
            </a:r>
            <a:endParaRPr lang="en-US" dirty="0"/>
          </a:p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3 </a:t>
            </a:r>
            <a:r>
              <a:rPr lang="en-US" dirty="0" err="1"/>
              <a:t>pha</a:t>
            </a:r>
            <a:endParaRPr lang="en-US" dirty="0"/>
          </a:p>
          <a:p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ngẫu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D0CF6-24A1-4006-B8CB-77E11C37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2447"/>
            <a:ext cx="4157999" cy="2474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8ED68-0B4E-4F4D-A775-27A9616F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55" y="1825624"/>
            <a:ext cx="2800133" cy="340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3C58E-2F43-48F7-A51D-EE99F8B94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71" y="1825625"/>
            <a:ext cx="2874216" cy="34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D573-E225-4C3B-8829-A08D7B34F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8620" y="555699"/>
            <a:ext cx="9144000" cy="1071563"/>
          </a:xfrm>
        </p:spPr>
        <p:txBody>
          <a:bodyPr/>
          <a:lstStyle/>
          <a:p>
            <a:pPr algn="ctr"/>
            <a:r>
              <a:rPr lang="en-US" b="1" dirty="0"/>
              <a:t>CẤU TẠO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CF6C532E-DDF0-42AA-AEB9-135FF5D71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46500"/>
            <a:ext cx="9144000" cy="3812619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Biến</a:t>
            </a:r>
            <a:r>
              <a:rPr lang="en-US" sz="3200" dirty="0"/>
              <a:t> </a:t>
            </a:r>
            <a:r>
              <a:rPr lang="en-US" sz="3200" dirty="0" err="1"/>
              <a:t>thế</a:t>
            </a:r>
            <a:r>
              <a:rPr lang="en-US" sz="3200" dirty="0"/>
              <a:t> </a:t>
            </a:r>
          </a:p>
          <a:p>
            <a:pPr algn="l"/>
            <a:r>
              <a:rPr lang="en-US" sz="3200" dirty="0" err="1"/>
              <a:t>Bộ</a:t>
            </a:r>
            <a:r>
              <a:rPr lang="en-US" sz="3200" dirty="0"/>
              <a:t> </a:t>
            </a:r>
            <a:r>
              <a:rPr lang="en-US" sz="3200" dirty="0" err="1"/>
              <a:t>phận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chỉnh</a:t>
            </a:r>
            <a:endParaRPr lang="en-US" sz="3200" dirty="0"/>
          </a:p>
          <a:p>
            <a:pPr algn="l"/>
            <a:r>
              <a:rPr lang="en-US" sz="3200" dirty="0" err="1"/>
              <a:t>Tụ</a:t>
            </a:r>
            <a:endParaRPr lang="en-US" sz="3200" dirty="0"/>
          </a:p>
          <a:p>
            <a:pPr algn="l"/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kim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/>
              <a:t>rỗng</a:t>
            </a:r>
            <a:endParaRPr lang="en-US" sz="3200" dirty="0"/>
          </a:p>
          <a:p>
            <a:pPr algn="l"/>
            <a:r>
              <a:rPr lang="en-US" sz="3200" dirty="0"/>
              <a:t>Hai con </a:t>
            </a:r>
            <a:r>
              <a:rPr lang="en-US" sz="3200" dirty="0" err="1"/>
              <a:t>lăn</a:t>
            </a:r>
            <a:endParaRPr lang="en-US" sz="3200" dirty="0"/>
          </a:p>
          <a:p>
            <a:pPr algn="l"/>
            <a:r>
              <a:rPr lang="en-US" sz="3200" dirty="0"/>
              <a:t>Hai </a:t>
            </a:r>
            <a:r>
              <a:rPr lang="en-US" sz="3200" dirty="0" err="1"/>
              <a:t>mũi</a:t>
            </a:r>
            <a:r>
              <a:rPr lang="en-US" sz="3200" dirty="0"/>
              <a:t> </a:t>
            </a:r>
            <a:r>
              <a:rPr lang="en-US" sz="3200" dirty="0" err="1"/>
              <a:t>nhọn</a:t>
            </a:r>
            <a:endParaRPr lang="en-US" sz="3200" dirty="0"/>
          </a:p>
          <a:p>
            <a:pPr algn="l"/>
            <a:endParaRPr lang="en-US" sz="3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6273FC-DBDC-4649-A73B-8094C696C69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1600200"/>
            <a:ext cx="4229100" cy="4813938"/>
          </a:xfrm>
        </p:spPr>
      </p:pic>
    </p:spTree>
    <p:extLst>
      <p:ext uri="{BB962C8B-B14F-4D97-AF65-F5344CB8AC3E}">
        <p14:creationId xmlns:p14="http://schemas.microsoft.com/office/powerpoint/2010/main" val="39692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21EC-161E-4AFF-8903-58258146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NGUYÊN TẮC CHẾ TẠO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2CC6F-7F3F-4486-88E4-08A112994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1" y="1825625"/>
            <a:ext cx="6419337" cy="4351338"/>
          </a:xfrm>
        </p:spPr>
      </p:pic>
    </p:spTree>
    <p:extLst>
      <p:ext uri="{BB962C8B-B14F-4D97-AF65-F5344CB8AC3E}">
        <p14:creationId xmlns:p14="http://schemas.microsoft.com/office/powerpoint/2010/main" val="24612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4BED-469C-423A-B6EF-8A5F92C0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NGUYÊN LÝ HOẠT ĐỘNG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DFDCB-31C5-4EDB-97B2-68E818C5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4" y="1553170"/>
            <a:ext cx="4339592" cy="4939705"/>
          </a:xfrm>
        </p:spPr>
      </p:pic>
    </p:spTree>
    <p:extLst>
      <p:ext uri="{BB962C8B-B14F-4D97-AF65-F5344CB8AC3E}">
        <p14:creationId xmlns:p14="http://schemas.microsoft.com/office/powerpoint/2010/main" val="6651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AE83-99EF-47E1-9E96-8648C3F9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CÔNG DỤNG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91F2D-94EB-4CE7-81F4-0B702F11A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2768"/>
            <a:ext cx="3078480" cy="30438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FBCDC-4A41-40A5-89ED-67119B460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3429000"/>
            <a:ext cx="6524625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56EC1-1C92-4AD2-A47C-B958AAC4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55" y="597612"/>
            <a:ext cx="3276965" cy="21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3539-2100-46FF-BA1D-AEF00B45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ƯU ĐIỂM VÀ NHƯỢC ĐIỂM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26DB-7230-4CC8-B022-D213F818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vi-VN" sz="3200" dirty="0"/>
              <a:t>Nhượ</a:t>
            </a:r>
            <a:r>
              <a:rPr lang="en-US" sz="3200" dirty="0"/>
              <a:t>c </a:t>
            </a:r>
            <a:r>
              <a:rPr lang="en-US" sz="3200" dirty="0" err="1"/>
              <a:t>điểm</a:t>
            </a:r>
            <a:r>
              <a:rPr lang="en-US" sz="3200" dirty="0"/>
              <a:t>: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chum </a:t>
            </a:r>
            <a:r>
              <a:rPr lang="en-US" sz="3200" dirty="0" err="1"/>
              <a:t>hạt</a:t>
            </a:r>
            <a:r>
              <a:rPr lang="en-US" sz="3200" dirty="0"/>
              <a:t> </a:t>
            </a:r>
            <a:r>
              <a:rPr lang="en-US" sz="3200" dirty="0" err="1"/>
              <a:t>thấp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Ưu</a:t>
            </a:r>
            <a:r>
              <a:rPr lang="en-US" sz="3200" dirty="0"/>
              <a:t> </a:t>
            </a:r>
            <a:r>
              <a:rPr lang="en-US" sz="3200" dirty="0" err="1"/>
              <a:t>điểm</a:t>
            </a:r>
            <a:r>
              <a:rPr lang="en-US" sz="3200" dirty="0"/>
              <a:t>: </a:t>
            </a:r>
          </a:p>
          <a:p>
            <a:pPr>
              <a:buFontTx/>
              <a:buChar char="-"/>
            </a:pP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rất</a:t>
            </a:r>
            <a:r>
              <a:rPr lang="en-US" sz="3200" dirty="0"/>
              <a:t> </a:t>
            </a:r>
            <a:r>
              <a:rPr lang="en-US" sz="3200" dirty="0" err="1"/>
              <a:t>cao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chỉnh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dễ</a:t>
            </a:r>
            <a:r>
              <a:rPr lang="en-US" sz="3200" dirty="0"/>
              <a:t> </a:t>
            </a:r>
            <a:r>
              <a:rPr lang="en-US" sz="3200" dirty="0" err="1"/>
              <a:t>dàng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err="1"/>
              <a:t>Đo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tiết</a:t>
            </a:r>
            <a:r>
              <a:rPr lang="en-US" sz="3200" dirty="0"/>
              <a:t> </a:t>
            </a:r>
            <a:r>
              <a:rPr lang="en-US" sz="3200" dirty="0" err="1"/>
              <a:t>diện</a:t>
            </a:r>
            <a:r>
              <a:rPr lang="en-US" sz="3200" dirty="0"/>
              <a:t> </a:t>
            </a:r>
            <a:r>
              <a:rPr lang="en-US" sz="3200" dirty="0" err="1"/>
              <a:t>tán</a:t>
            </a:r>
            <a:r>
              <a:rPr lang="en-US" sz="3200" dirty="0"/>
              <a:t> </a:t>
            </a:r>
            <a:r>
              <a:rPr lang="en-US" sz="3200" dirty="0" err="1"/>
              <a:t>xạ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cao</a:t>
            </a:r>
            <a:r>
              <a:rPr lang="en-US" sz="3200" dirty="0"/>
              <a:t> ở </a:t>
            </a:r>
            <a:r>
              <a:rPr lang="en-US" sz="3200" dirty="0" err="1"/>
              <a:t>vùng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thấp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rộng</a:t>
            </a:r>
            <a:r>
              <a:rPr lang="en-US" sz="3200" dirty="0"/>
              <a:t> </a:t>
            </a:r>
            <a:r>
              <a:rPr lang="en-US" sz="3200" dirty="0" err="1"/>
              <a:t>rãi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khoa </a:t>
            </a:r>
            <a:r>
              <a:rPr lang="en-US" sz="3200" dirty="0" err="1"/>
              <a:t>học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974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4DC1-E6FB-4CDE-9BB4-1CD6CED8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BÀI TOÁN VẬN DỤNG: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E125-3E51-4DEA-822A-6D6A7761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600" dirty="0">
                <a:latin typeface="Calibri" panose="020F0502020204030204" pitchFamily="34" charset="0"/>
                <a:cs typeface="Calibri" panose="020F0502020204030204" pitchFamily="34" charset="0"/>
              </a:rPr>
              <a:t>Biết hiệu điện thế giữa vỏ trong (có điện thế cao) của máy gia tốc Van de Graaff và một điểm mà ở đó điện tích được phun vào đai chuyển động là 3,4 MV. Đai truyền điện tích cho vỏ có tốc độ 2,8 mC/s thì công suất tối thiểu phải cung cấp để kéo dây đai là bao nhiêu? 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9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44F1-89C2-48B9-85AD-DED1638F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V. TÌM HIỂU VỀ MÁY BIẾN ÁP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EF055-EDF5-4A66-B965-D9F9EB39A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90688"/>
            <a:ext cx="4107002" cy="4486274"/>
          </a:xfrm>
        </p:spPr>
        <p:txBody>
          <a:bodyPr>
            <a:normAutofit/>
          </a:bodyPr>
          <a:lstStyle/>
          <a:p>
            <a:pPr algn="just"/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nghĩa</a:t>
            </a:r>
            <a:r>
              <a:rPr lang="en-US" sz="3200" dirty="0"/>
              <a:t>: </a:t>
            </a:r>
          </a:p>
          <a:p>
            <a:pPr marL="0" indent="0" algn="just">
              <a:buNone/>
            </a:pPr>
            <a:r>
              <a:rPr lang="en-US" sz="3200" dirty="0" err="1"/>
              <a:t>Truyền</a:t>
            </a:r>
            <a:r>
              <a:rPr lang="en-US" sz="3200" dirty="0"/>
              <a:t> </a:t>
            </a:r>
            <a:r>
              <a:rPr lang="en-US" sz="3200" dirty="0" err="1"/>
              <a:t>đưa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hoặc</a:t>
            </a:r>
            <a:r>
              <a:rPr lang="en-US" sz="3200" dirty="0"/>
              <a:t> </a:t>
            </a:r>
            <a:r>
              <a:rPr lang="en-US" sz="3200" dirty="0" err="1"/>
              <a:t>tín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chiều</a:t>
            </a:r>
            <a:r>
              <a:rPr lang="en-US" sz="3200" dirty="0"/>
              <a:t> </a:t>
            </a:r>
            <a:r>
              <a:rPr lang="en-US" sz="3200" dirty="0" err="1"/>
              <a:t>giữa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mạch</a:t>
            </a:r>
            <a:r>
              <a:rPr lang="en-US" sz="3200" dirty="0"/>
              <a:t> </a:t>
            </a:r>
            <a:r>
              <a:rPr lang="en-US" sz="3200" dirty="0" err="1"/>
              <a:t>điện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qua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điện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endParaRPr lang="en-US" sz="3200" dirty="0"/>
          </a:p>
          <a:p>
            <a:pPr algn="just"/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15F4F-EA4F-4464-9B13-D3F1FD10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02" y="1690688"/>
            <a:ext cx="709711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E8365-9192-405A-BF2C-7093689F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Nếu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vòng</a:t>
            </a:r>
            <a:r>
              <a:rPr lang="en-US" b="1" dirty="0"/>
              <a:t> </a:t>
            </a:r>
            <a:r>
              <a:rPr lang="en-US" b="1" dirty="0" err="1"/>
              <a:t>dây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cuộn</a:t>
            </a:r>
            <a:r>
              <a:rPr lang="en-US" b="1" dirty="0"/>
              <a:t> </a:t>
            </a:r>
            <a:r>
              <a:rPr lang="en-US" b="1" dirty="0" err="1"/>
              <a:t>dây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58701-7673-44BC-9A94-C65E8842C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5" y="1646669"/>
            <a:ext cx="4759008" cy="3564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1F2A8-E8DE-4B71-863E-50563A3D9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18" y="5222810"/>
            <a:ext cx="6642441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320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IV. MÁY GIA TỐC VAN DE GRAFF</vt:lpstr>
      <vt:lpstr>CẤU TẠO</vt:lpstr>
      <vt:lpstr>NGUYÊN TẮC CHẾ TẠO</vt:lpstr>
      <vt:lpstr>NGUYÊN LÝ HOẠT ĐỘNG</vt:lpstr>
      <vt:lpstr>CÔNG DỤNG</vt:lpstr>
      <vt:lpstr>ƯU ĐIỂM VÀ NHƯỢC ĐIỂM</vt:lpstr>
      <vt:lpstr>BÀI TOÁN VẬN DỤNG:</vt:lpstr>
      <vt:lpstr>V. TÌM HIỂU VỀ MÁY BIẾN ÁP</vt:lpstr>
      <vt:lpstr>Nếu thay vòng dây bằng cuộn dây</vt:lpstr>
      <vt:lpstr>2. Nguyên lý hoạt động của máy biến áp</vt:lpstr>
      <vt:lpstr>3. Nguyên lý cấu tạo của máy biến áp</vt:lpstr>
      <vt:lpstr>B) Tại sao xảy ra hiện tượng hao phí về mặt từ trường</vt:lpstr>
      <vt:lpstr>PowerPoint Presentation</vt:lpstr>
      <vt:lpstr>Một số loại máy biến áp khác và cấu tạo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IV. MÁY GIA TỐC VAN DE GRAFF</dc:title>
  <dc:creator>Quý</dc:creator>
  <cp:lastModifiedBy>Quý</cp:lastModifiedBy>
  <cp:revision>4</cp:revision>
  <dcterms:created xsi:type="dcterms:W3CDTF">2021-12-25T16:17:05Z</dcterms:created>
  <dcterms:modified xsi:type="dcterms:W3CDTF">2021-12-29T15:37:55Z</dcterms:modified>
</cp:coreProperties>
</file>